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305" r:id="rId4"/>
    <p:sldId id="306" r:id="rId5"/>
    <p:sldId id="315" r:id="rId6"/>
    <p:sldId id="312" r:id="rId7"/>
    <p:sldId id="313" r:id="rId8"/>
    <p:sldId id="316" r:id="rId9"/>
    <p:sldId id="307" r:id="rId10"/>
    <p:sldId id="311" r:id="rId11"/>
    <p:sldId id="310" r:id="rId12"/>
    <p:sldId id="317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E14"/>
    <a:srgbClr val="FA12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rgbClr val="9FDE14"/>
                </a:solidFill>
                <a:latin typeface="Palatino Linotype" pitchFamily="18" charset="0"/>
              </a:rPr>
              <a:t>Subject Name </a:t>
            </a:r>
            <a:r>
              <a:rPr lang="en-US" sz="2400" b="1" dirty="0">
                <a:latin typeface="Palatino Linotype" pitchFamily="18" charset="0"/>
              </a:rPr>
              <a:t>:</a:t>
            </a:r>
            <a:r>
              <a:rPr lang="en-US" sz="2400" b="1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sz="2400" b="1" dirty="0">
                <a:latin typeface="Palatino Linotype" pitchFamily="18" charset="0"/>
              </a:rPr>
              <a:t>Programming  In C.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rgbClr val="9FDE14"/>
                </a:solidFill>
                <a:latin typeface="Palatino Linotype" pitchFamily="18" charset="0"/>
              </a:rPr>
              <a:t>Presentation  Title </a:t>
            </a:r>
            <a:r>
              <a:rPr lang="en-US" sz="2400" b="1" dirty="0">
                <a:latin typeface="Palatino Linotype" pitchFamily="18" charset="0"/>
              </a:rPr>
              <a:t>:</a:t>
            </a:r>
            <a:r>
              <a:rPr lang="en-US" sz="2400" b="1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sz="2400" b="1" dirty="0">
                <a:latin typeface="Palatino Linotype" pitchFamily="18" charset="0"/>
              </a:rPr>
              <a:t>Looping Statements.</a:t>
            </a:r>
            <a:br>
              <a:rPr lang="en-US" sz="2400" b="1" dirty="0">
                <a:latin typeface="Palatino Linotype" pitchFamily="18" charset="0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rgbClr val="9FDE14"/>
                </a:solidFill>
                <a:latin typeface="Palatino Linotype" pitchFamily="18" charset="0"/>
              </a:rPr>
              <a:t>Team Members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rgbClr val="9FDE14"/>
                </a:solidFill>
                <a:latin typeface="Palatino Linotype" pitchFamily="18" charset="0"/>
              </a:rPr>
              <a:t>Students Name	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 </a:t>
            </a:r>
            <a:r>
              <a:rPr lang="en-US" sz="2000" b="1" dirty="0">
                <a:solidFill>
                  <a:srgbClr val="9FDE14"/>
                </a:solidFill>
                <a:latin typeface="Palatino Linotype" pitchFamily="18" charset="0"/>
              </a:rPr>
              <a:t>		  	</a:t>
            </a:r>
            <a:r>
              <a:rPr lang="en-US" sz="2000" b="1" dirty="0" err="1">
                <a:solidFill>
                  <a:srgbClr val="9FDE14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Deevan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Prasanth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S                                  210619104007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Edwin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Amala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Ciril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X                              210619104008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Elton Rio P S                                            210619104009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Gokul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Nath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I                                            210619104010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Harikrishna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S                                           210619104011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Immanuel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Agnelo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George                     210619104012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solidFill>
                <a:srgbClr val="00C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3124200" cy="1143000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Example: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371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#include&lt;</a:t>
            </a:r>
            <a:r>
              <a:rPr lang="en-US" sz="3200" dirty="0" err="1"/>
              <a:t>stdio.h</a:t>
            </a:r>
            <a:r>
              <a:rPr lang="en-US" sz="3200" dirty="0"/>
              <a:t>&gt;</a:t>
            </a:r>
          </a:p>
          <a:p>
            <a:pPr>
              <a:buNone/>
            </a:pPr>
            <a:r>
              <a:rPr lang="en-US" sz="3200" dirty="0" err="1"/>
              <a:t>Int</a:t>
            </a:r>
            <a:r>
              <a:rPr lang="en-US" sz="3200" dirty="0"/>
              <a:t> main()</a:t>
            </a:r>
          </a:p>
          <a:p>
            <a:pPr>
              <a:buNone/>
            </a:pPr>
            <a:r>
              <a:rPr lang="en-US" sz="3200" dirty="0"/>
              <a:t>{</a:t>
            </a:r>
          </a:p>
          <a:p>
            <a:pPr>
              <a:buNone/>
            </a:pP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=1;</a:t>
            </a:r>
          </a:p>
          <a:p>
            <a:pPr>
              <a:buNone/>
            </a:pPr>
            <a:r>
              <a:rPr lang="en-US" sz="3200" dirty="0"/>
              <a:t>do</a:t>
            </a:r>
          </a:p>
          <a:p>
            <a:pPr>
              <a:buNone/>
            </a:pPr>
            <a:r>
              <a:rPr lang="en-US" sz="3200" dirty="0"/>
              <a:t>{</a:t>
            </a:r>
          </a:p>
          <a:p>
            <a:pPr>
              <a:buNone/>
            </a:pPr>
            <a:r>
              <a:rPr lang="en-US" sz="3200" dirty="0" err="1"/>
              <a:t>Printf</a:t>
            </a:r>
            <a:r>
              <a:rPr lang="en-US" sz="3200" dirty="0"/>
              <a:t>(“\n %</a:t>
            </a:r>
            <a:r>
              <a:rPr lang="en-US" sz="3200" dirty="0" err="1"/>
              <a:t>d”,i</a:t>
            </a:r>
            <a:r>
              <a:rPr lang="en-US" sz="3200" dirty="0"/>
              <a:t>);</a:t>
            </a:r>
          </a:p>
          <a:p>
            <a:pPr>
              <a:buNone/>
            </a:pPr>
            <a:r>
              <a:rPr lang="en-US" sz="3200" dirty="0" err="1"/>
              <a:t>i</a:t>
            </a:r>
            <a:r>
              <a:rPr lang="en-US" sz="3200" dirty="0"/>
              <a:t>=i+1;</a:t>
            </a:r>
          </a:p>
          <a:p>
            <a:pPr>
              <a:buNone/>
            </a:pPr>
            <a:r>
              <a:rPr lang="en-US" sz="3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While(</a:t>
            </a:r>
            <a:r>
              <a:rPr lang="en-US" dirty="0" err="1"/>
              <a:t>i</a:t>
            </a:r>
            <a:r>
              <a:rPr lang="en-US" dirty="0"/>
              <a:t>&lt;=10);</a:t>
            </a:r>
          </a:p>
          <a:p>
            <a:pPr>
              <a:buNone/>
            </a:pPr>
            <a:r>
              <a:rPr lang="en-US" dirty="0"/>
              <a:t>return 0;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1 2 3 4 5 6 7 8 9 10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3276600"/>
            <a:ext cx="2209800" cy="1143000"/>
          </a:xfrm>
        </p:spPr>
        <p:txBody>
          <a:bodyPr>
            <a:normAutofit/>
          </a:bodyPr>
          <a:lstStyle/>
          <a:p>
            <a:r>
              <a:rPr lang="en-US" sz="4000" b="0" u="sng" dirty="0">
                <a:solidFill>
                  <a:srgbClr val="9FDE14"/>
                </a:solidFill>
                <a:latin typeface="+mj-lt"/>
              </a:rPr>
              <a:t>Output:</a:t>
            </a:r>
            <a:br>
              <a:rPr lang="en-US" sz="2400" b="0" u="sng" dirty="0">
                <a:solidFill>
                  <a:srgbClr val="FFC000"/>
                </a:solidFill>
                <a:latin typeface="+mj-lt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1143000"/>
          </a:xfrm>
        </p:spPr>
        <p:txBody>
          <a:bodyPr/>
          <a:lstStyle/>
          <a:p>
            <a:r>
              <a:rPr lang="en-US" u="sng" dirty="0">
                <a:solidFill>
                  <a:srgbClr val="9FDE14"/>
                </a:solidFill>
              </a:rPr>
              <a:t>For Loop:</a:t>
            </a:r>
            <a:endParaRPr lang="en-US" dirty="0">
              <a:solidFill>
                <a:srgbClr val="9FDE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 for loop provides a mechanism to repeat a task until a particular condition is true.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For loop is usually known as definite loop because the programmer knows exactly how many times the loop will be repeat.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number of times the loop has to be executed can be determined mathematically by checking the logic of the loop.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9FDE14"/>
                </a:solidFill>
              </a:rPr>
              <a:t>General syntax And Flow Chat of </a:t>
            </a:r>
            <a:r>
              <a:rPr lang="en-US" u="sng" dirty="0" err="1">
                <a:solidFill>
                  <a:srgbClr val="9FDE14"/>
                </a:solidFill>
              </a:rPr>
              <a:t>Forloop</a:t>
            </a:r>
            <a:r>
              <a:rPr lang="en-US" u="sng" dirty="0">
                <a:solidFill>
                  <a:srgbClr val="9FDE14"/>
                </a:solidFill>
              </a:rPr>
              <a:t>:</a:t>
            </a:r>
            <a:endParaRPr lang="en-US" dirty="0">
              <a:solidFill>
                <a:srgbClr val="9FDE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41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for(initialization; condition;                   </a:t>
            </a:r>
          </a:p>
          <a:p>
            <a:pPr>
              <a:buNone/>
            </a:pPr>
            <a:r>
              <a:rPr lang="en-US" dirty="0"/>
              <a:t>increment/ decrement/ update)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statement block;</a:t>
            </a:r>
          </a:p>
          <a:p>
            <a:pPr>
              <a:buNone/>
            </a:pPr>
            <a:r>
              <a:rPr lang="en-US" dirty="0"/>
              <a:t> }</a:t>
            </a:r>
          </a:p>
          <a:p>
            <a:pPr>
              <a:buNone/>
            </a:pPr>
            <a:r>
              <a:rPr lang="en-US" dirty="0"/>
              <a:t>statement y;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Harikrish S\Pictures\Saved Pictures\images (5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2971800" cy="40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3124200" cy="1143000"/>
          </a:xfrm>
        </p:spPr>
        <p:txBody>
          <a:bodyPr/>
          <a:lstStyle/>
          <a:p>
            <a:r>
              <a:rPr lang="en-US" u="sng" dirty="0">
                <a:solidFill>
                  <a:srgbClr val="9FDE14"/>
                </a:solidFill>
              </a:rPr>
              <a:t>Example:</a:t>
            </a:r>
            <a:endParaRPr lang="en-US" dirty="0">
              <a:solidFill>
                <a:srgbClr val="9FDE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/>
              <a:t>#include&lt;</a:t>
            </a:r>
            <a:r>
              <a:rPr lang="en-US" sz="3800" dirty="0" err="1"/>
              <a:t>stdio.h</a:t>
            </a:r>
            <a:r>
              <a:rPr lang="en-US" sz="3800" dirty="0"/>
              <a:t>&gt;</a:t>
            </a:r>
          </a:p>
          <a:p>
            <a:pPr>
              <a:buNone/>
            </a:pPr>
            <a:r>
              <a:rPr lang="en-US" sz="3800" dirty="0" err="1"/>
              <a:t>Int</a:t>
            </a:r>
            <a:r>
              <a:rPr lang="en-US" sz="3800" dirty="0"/>
              <a:t> main()</a:t>
            </a:r>
          </a:p>
          <a:p>
            <a:pPr>
              <a:buNone/>
            </a:pPr>
            <a:r>
              <a:rPr lang="en-US" sz="3800" dirty="0"/>
              <a:t>{</a:t>
            </a:r>
          </a:p>
          <a:p>
            <a:pPr>
              <a:buNone/>
            </a:pPr>
            <a:r>
              <a:rPr lang="en-US" sz="3800" dirty="0" err="1"/>
              <a:t>int</a:t>
            </a:r>
            <a:r>
              <a:rPr lang="en-US" sz="3800" dirty="0"/>
              <a:t> </a:t>
            </a:r>
            <a:r>
              <a:rPr lang="en-US" sz="3800" dirty="0" err="1"/>
              <a:t>i</a:t>
            </a:r>
            <a:r>
              <a:rPr lang="en-US" sz="3800" dirty="0"/>
              <a:t>, n;</a:t>
            </a:r>
          </a:p>
          <a:p>
            <a:pPr>
              <a:buNone/>
            </a:pPr>
            <a:r>
              <a:rPr lang="en-US" sz="3800" dirty="0" err="1"/>
              <a:t>printf</a:t>
            </a:r>
            <a:r>
              <a:rPr lang="en-US" sz="3800" dirty="0"/>
              <a:t>(“\n Enter the value of n:”);</a:t>
            </a:r>
          </a:p>
          <a:p>
            <a:pPr>
              <a:buNone/>
            </a:pPr>
            <a:r>
              <a:rPr lang="en-US" sz="3800" dirty="0" err="1"/>
              <a:t>Scanf</a:t>
            </a:r>
            <a:r>
              <a:rPr lang="en-US" sz="3800" dirty="0"/>
              <a:t>(“%d”, &amp;n);</a:t>
            </a:r>
          </a:p>
          <a:p>
            <a:pPr>
              <a:buNone/>
            </a:pPr>
            <a:r>
              <a:rPr lang="en-US" sz="3800" dirty="0"/>
              <a:t>for(</a:t>
            </a:r>
            <a:r>
              <a:rPr lang="en-US" sz="3800" dirty="0" err="1"/>
              <a:t>i</a:t>
            </a:r>
            <a:r>
              <a:rPr lang="en-US" sz="3800" dirty="0"/>
              <a:t>=1;i&lt;=</a:t>
            </a:r>
            <a:r>
              <a:rPr lang="en-US" sz="3800" dirty="0" err="1"/>
              <a:t>n;i</a:t>
            </a:r>
            <a:r>
              <a:rPr lang="en-US" sz="3800" dirty="0"/>
              <a:t>++)</a:t>
            </a:r>
          </a:p>
          <a:p>
            <a:pPr>
              <a:buNone/>
            </a:pPr>
            <a:r>
              <a:rPr lang="en-US" sz="3800" dirty="0" err="1"/>
              <a:t>printf</a:t>
            </a:r>
            <a:r>
              <a:rPr lang="en-US" sz="3800" dirty="0"/>
              <a:t>(“\</a:t>
            </a:r>
            <a:r>
              <a:rPr lang="en-US" sz="3800" dirty="0" err="1"/>
              <a:t>n%d”,i</a:t>
            </a:r>
            <a:r>
              <a:rPr lang="en-US" sz="3800" dirty="0"/>
              <a:t>);</a:t>
            </a:r>
          </a:p>
          <a:p>
            <a:pPr>
              <a:buNone/>
            </a:pPr>
            <a:r>
              <a:rPr lang="en-US" sz="3800" dirty="0"/>
              <a:t>return 0;</a:t>
            </a:r>
          </a:p>
          <a:p>
            <a:pPr>
              <a:buNone/>
            </a:pPr>
            <a:r>
              <a:rPr lang="en-US" sz="3800" dirty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In the code, </a:t>
            </a:r>
            <a:r>
              <a:rPr lang="en-US" dirty="0" err="1"/>
              <a:t>i</a:t>
            </a:r>
            <a:r>
              <a:rPr lang="en-US" dirty="0"/>
              <a:t> is the loop variable. Initially, it is</a:t>
            </a:r>
          </a:p>
          <a:p>
            <a:pPr>
              <a:buNone/>
            </a:pPr>
            <a:r>
              <a:rPr lang="en-US" dirty="0"/>
              <a:t>initialized with value 1. suppose the user enters</a:t>
            </a:r>
          </a:p>
          <a:p>
            <a:pPr>
              <a:buNone/>
            </a:pPr>
            <a:r>
              <a:rPr lang="en-US" dirty="0"/>
              <a:t>10 as the value for n. Then the condition is</a:t>
            </a:r>
          </a:p>
          <a:p>
            <a:pPr>
              <a:buNone/>
            </a:pPr>
            <a:r>
              <a:rPr lang="en-US" dirty="0"/>
              <a:t>checked, since the condition is true as </a:t>
            </a:r>
            <a:r>
              <a:rPr lang="en-US" dirty="0" err="1"/>
              <a:t>i</a:t>
            </a:r>
            <a:r>
              <a:rPr lang="en-US" dirty="0"/>
              <a:t> is less</a:t>
            </a:r>
          </a:p>
          <a:p>
            <a:pPr>
              <a:buNone/>
            </a:pPr>
            <a:r>
              <a:rPr lang="en-US" dirty="0"/>
              <a:t>than n, the statement in the for loop is</a:t>
            </a:r>
          </a:p>
          <a:p>
            <a:pPr>
              <a:buNone/>
            </a:pPr>
            <a:r>
              <a:rPr lang="en-US" dirty="0"/>
              <a:t>executed and the value of </a:t>
            </a:r>
            <a:r>
              <a:rPr lang="en-US" dirty="0" err="1"/>
              <a:t>i</a:t>
            </a:r>
            <a:r>
              <a:rPr lang="en-US" dirty="0"/>
              <a:t> printed. After every</a:t>
            </a:r>
          </a:p>
          <a:p>
            <a:pPr>
              <a:buNone/>
            </a:pPr>
            <a:r>
              <a:rPr lang="en-US" dirty="0"/>
              <a:t>iteration , the value of </a:t>
            </a:r>
            <a:r>
              <a:rPr lang="en-US" dirty="0" err="1"/>
              <a:t>i</a:t>
            </a:r>
            <a:r>
              <a:rPr lang="en-US" dirty="0"/>
              <a:t> is incremented. When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=n, the control jumps to the return 0</a:t>
            </a:r>
          </a:p>
          <a:p>
            <a:pPr>
              <a:buNone/>
            </a:pPr>
            <a:r>
              <a:rPr lang="en-US" dirty="0"/>
              <a:t>statement. 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11" descr="808b5b0be4dfe1aba8f702c5fff37f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5668963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sng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153400" cy="1143000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9FDE14"/>
                </a:solidFill>
              </a:rPr>
              <a:t>ITERATIVE STATEMENTS:</a:t>
            </a:r>
            <a:endParaRPr lang="en-US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0668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Iterative statements are used to repeat the execution of a list of statements, depending on the value of an integer expression.</a:t>
            </a:r>
          </a:p>
          <a:p>
            <a:endParaRPr lang="en-US" sz="3200" dirty="0"/>
          </a:p>
          <a:p>
            <a:r>
              <a:rPr lang="en-US" sz="3200" dirty="0"/>
              <a:t>C language supports three types of iterative statements.</a:t>
            </a:r>
          </a:p>
          <a:p>
            <a:pPr>
              <a:buNone/>
            </a:pPr>
            <a:r>
              <a:rPr lang="en-US" sz="3200" dirty="0"/>
              <a:t>     They are:</a:t>
            </a:r>
          </a:p>
          <a:p>
            <a:pPr>
              <a:buNone/>
            </a:pPr>
            <a:r>
              <a:rPr lang="en-US" sz="3200" dirty="0"/>
              <a:t>                        While loop</a:t>
            </a:r>
          </a:p>
          <a:p>
            <a:pPr>
              <a:buNone/>
            </a:pPr>
            <a:r>
              <a:rPr lang="en-US" sz="3200" dirty="0"/>
              <a:t>                        Do-while loop</a:t>
            </a:r>
          </a:p>
          <a:p>
            <a:pPr>
              <a:buNone/>
            </a:pPr>
            <a:r>
              <a:rPr lang="en-US" sz="3200" dirty="0"/>
              <a:t>                        For loop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15962"/>
          </a:xfrm>
        </p:spPr>
        <p:txBody>
          <a:bodyPr>
            <a:no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While Loop: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2192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while loop a mechanism to repeat one or more statements while the particular condition is true.</a:t>
            </a:r>
          </a:p>
          <a:p>
            <a:r>
              <a:rPr lang="en-US" sz="3200" dirty="0"/>
              <a:t>In while loop the condition is tested  before any of the statements in the statement block is executed.</a:t>
            </a:r>
          </a:p>
          <a:p>
            <a:r>
              <a:rPr lang="en-US" sz="3200" dirty="0"/>
              <a:t>If the condition is true, only then the statements will be executed.</a:t>
            </a:r>
          </a:p>
          <a:p>
            <a:r>
              <a:rPr lang="en-US" sz="3200" dirty="0"/>
              <a:t>If the condition is false, the control will jump to the to the next statement.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General Syntax  And Flow Chart Of  While Loop: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276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Statement x;</a:t>
            </a:r>
          </a:p>
          <a:p>
            <a:pPr>
              <a:buNone/>
            </a:pPr>
            <a:r>
              <a:rPr lang="en-US" dirty="0"/>
              <a:t>While (condition)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Statement block;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Statement</a:t>
            </a:r>
            <a:r>
              <a:rPr lang="en-US" baseline="0" dirty="0"/>
              <a:t> y;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Harikrish S\Pictures\Saved Pictures\images (3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3810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2590800" cy="715962"/>
          </a:xfrm>
        </p:spPr>
        <p:txBody>
          <a:bodyPr>
            <a:no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Example: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838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#include &lt;</a:t>
            </a:r>
            <a:r>
              <a:rPr lang="en-US" sz="3200" dirty="0" err="1"/>
              <a:t>stdio.h</a:t>
            </a:r>
            <a:r>
              <a:rPr lang="en-US" sz="3200" dirty="0"/>
              <a:t>&gt;</a:t>
            </a:r>
          </a:p>
          <a:p>
            <a:pPr>
              <a:buNone/>
            </a:pPr>
            <a:r>
              <a:rPr lang="en-US" sz="3200" dirty="0" err="1"/>
              <a:t>Int</a:t>
            </a:r>
            <a:r>
              <a:rPr lang="en-US" sz="3200" dirty="0"/>
              <a:t> main()</a:t>
            </a:r>
          </a:p>
          <a:p>
            <a:pPr>
              <a:buNone/>
            </a:pPr>
            <a:r>
              <a:rPr lang="en-US" sz="3200" dirty="0"/>
              <a:t>{</a:t>
            </a:r>
          </a:p>
          <a:p>
            <a:pPr>
              <a:buNone/>
            </a:pP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=1;</a:t>
            </a:r>
          </a:p>
          <a:p>
            <a:pPr>
              <a:buNone/>
            </a:pPr>
            <a:r>
              <a:rPr lang="en-US" sz="3200" dirty="0"/>
              <a:t>While(</a:t>
            </a:r>
            <a:r>
              <a:rPr lang="en-US" sz="3200" dirty="0" err="1"/>
              <a:t>i</a:t>
            </a:r>
            <a:r>
              <a:rPr lang="en-US" sz="3200" dirty="0"/>
              <a:t>&lt;=10)</a:t>
            </a:r>
          </a:p>
          <a:p>
            <a:pPr>
              <a:buNone/>
            </a:pPr>
            <a:r>
              <a:rPr lang="en-US" sz="3200" dirty="0"/>
              <a:t>{</a:t>
            </a:r>
          </a:p>
          <a:p>
            <a:pPr>
              <a:buNone/>
            </a:pPr>
            <a:r>
              <a:rPr lang="en-US" sz="3200" dirty="0" err="1"/>
              <a:t>Printf</a:t>
            </a:r>
            <a:r>
              <a:rPr lang="en-US" sz="3200" dirty="0"/>
              <a:t>(“%d”, </a:t>
            </a:r>
            <a:r>
              <a:rPr lang="en-US" sz="3200" dirty="0" err="1"/>
              <a:t>i</a:t>
            </a:r>
            <a:r>
              <a:rPr lang="en-US" sz="3200" dirty="0"/>
              <a:t>);</a:t>
            </a:r>
          </a:p>
          <a:p>
            <a:pPr>
              <a:buNone/>
            </a:pPr>
            <a:r>
              <a:rPr lang="en-US" sz="3200" dirty="0" err="1"/>
              <a:t>i</a:t>
            </a:r>
            <a:r>
              <a:rPr lang="en-US" sz="3200" dirty="0"/>
              <a:t>=i+1;</a:t>
            </a:r>
          </a:p>
          <a:p>
            <a:pPr>
              <a:buNone/>
            </a:pPr>
            <a:r>
              <a:rPr lang="en-US" sz="3200" dirty="0"/>
              <a:t>}</a:t>
            </a:r>
          </a:p>
          <a:p>
            <a:pPr>
              <a:buNone/>
            </a:pPr>
            <a:r>
              <a:rPr lang="en-US" sz="3200" dirty="0"/>
              <a:t>return 0;</a:t>
            </a:r>
          </a:p>
          <a:p>
            <a:pPr>
              <a:buNone/>
            </a:pPr>
            <a:r>
              <a:rPr lang="en-US" sz="3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2362200" cy="715962"/>
          </a:xfrm>
        </p:spPr>
        <p:txBody>
          <a:bodyPr>
            <a:no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Output: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668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1 2 3 4 5 6 7 8 9 10</a:t>
            </a:r>
            <a:r>
              <a:rPr lang="en-US" sz="3200" dirty="0"/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initially  </a:t>
            </a:r>
            <a:r>
              <a:rPr lang="en-US" sz="3200" dirty="0" err="1"/>
              <a:t>i</a:t>
            </a:r>
            <a:r>
              <a:rPr lang="en-US" sz="3200" dirty="0"/>
              <a:t>=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/>
              <a:t> and is less than 10,the condition is</a:t>
            </a:r>
          </a:p>
          <a:p>
            <a:pPr>
              <a:buNone/>
            </a:pPr>
            <a:r>
              <a:rPr lang="en-US" sz="3200" dirty="0"/>
              <a:t>true, so in the while loop the value of </a:t>
            </a:r>
            <a:r>
              <a:rPr lang="en-US" sz="3200" dirty="0" err="1"/>
              <a:t>i</a:t>
            </a:r>
            <a:r>
              <a:rPr lang="en-US" sz="3200" dirty="0"/>
              <a:t> is printed</a:t>
            </a:r>
          </a:p>
          <a:p>
            <a:pPr>
              <a:buNone/>
            </a:pPr>
            <a:r>
              <a:rPr lang="en-US" sz="3200" dirty="0"/>
              <a:t>and the condition becomes more</a:t>
            </a:r>
          </a:p>
          <a:p>
            <a:pPr>
              <a:buNone/>
            </a:pPr>
            <a:r>
              <a:rPr lang="en-US" sz="3200" dirty="0"/>
              <a:t>approachable.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Do-while Loop: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8486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/>
              <a:t>The do-while is similar to the while loop. The only difference is that in a do-while loop, the test condition is evaluated at the end of the loop.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test condition is evaluated at the end. This indicates that the body of the loop gets executed at least one time.   </a:t>
            </a: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86600" cy="715962"/>
          </a:xfrm>
        </p:spPr>
        <p:txBody>
          <a:bodyPr>
            <a:noAutofit/>
          </a:bodyPr>
          <a:lstStyle/>
          <a:p>
            <a:r>
              <a:rPr lang="en-US" sz="4000" u="sng" dirty="0">
                <a:solidFill>
                  <a:srgbClr val="9FDE14"/>
                </a:solidFill>
              </a:rPr>
              <a:t>General syntax And Flow Chart of Do-while Loop:</a:t>
            </a:r>
            <a:endParaRPr lang="en-US" sz="4000" b="1" dirty="0">
              <a:solidFill>
                <a:srgbClr val="9FDE14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524000"/>
            <a:ext cx="320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statement x;</a:t>
            </a:r>
          </a:p>
          <a:p>
            <a:r>
              <a:rPr lang="en-US" sz="3200" dirty="0"/>
              <a:t>do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statement block;</a:t>
            </a:r>
          </a:p>
          <a:p>
            <a:r>
              <a:rPr lang="en-US" sz="3200" dirty="0"/>
              <a:t>}while(condition);</a:t>
            </a:r>
          </a:p>
          <a:p>
            <a:r>
              <a:rPr lang="en-US" sz="3200" dirty="0"/>
              <a:t>statement y;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sum=sum + </a:t>
            </a:r>
            <a:r>
              <a:rPr lang="en-US" sz="3200" dirty="0" err="1"/>
              <a:t>i</a:t>
            </a:r>
            <a:r>
              <a:rPr lang="en-US" sz="3200" dirty="0"/>
              <a:t>;</a:t>
            </a:r>
          </a:p>
          <a:p>
            <a:r>
              <a:rPr lang="en-US" sz="3200" dirty="0"/>
              <a:t>}</a:t>
            </a:r>
          </a:p>
        </p:txBody>
      </p:sp>
      <p:pic>
        <p:nvPicPr>
          <p:cNvPr id="2050" name="Picture 2" descr="C:\Users\Harikrish S\Pictures\Saved Pictures\images (4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828800"/>
            <a:ext cx="3810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/>
              <a:t>avg</a:t>
            </a:r>
            <a:r>
              <a:rPr lang="en-US" dirty="0"/>
              <a:t>=(float) sum/10;</a:t>
            </a:r>
          </a:p>
          <a:p>
            <a:pPr>
              <a:buNone/>
            </a:pPr>
            <a:r>
              <a:rPr lang="en-US" b="0" dirty="0" err="1"/>
              <a:t>printf</a:t>
            </a:r>
            <a:r>
              <a:rPr lang="en-US" b="0" dirty="0"/>
              <a:t>(“\n The sum of first 10 numbers=%d”,</a:t>
            </a:r>
          </a:p>
          <a:p>
            <a:pPr>
              <a:buNone/>
            </a:pPr>
            <a:r>
              <a:rPr lang="en-US" b="0" dirty="0"/>
              <a:t>sum);</a:t>
            </a:r>
          </a:p>
          <a:p>
            <a:pPr>
              <a:buNone/>
            </a:pPr>
            <a:r>
              <a:rPr lang="en-US" b="0" dirty="0" err="1"/>
              <a:t>printf</a:t>
            </a:r>
            <a:r>
              <a:rPr lang="en-US" b="0" dirty="0"/>
              <a:t>(“\n The</a:t>
            </a:r>
            <a:r>
              <a:rPr lang="en-US" b="0" baseline="0" dirty="0"/>
              <a:t> average of first 10</a:t>
            </a:r>
            <a:endParaRPr lang="en-US" baseline="0" dirty="0"/>
          </a:p>
          <a:p>
            <a:pPr>
              <a:buNone/>
            </a:pPr>
            <a:r>
              <a:rPr lang="en-US" b="0" baseline="0" dirty="0"/>
              <a:t>numbers=%</a:t>
            </a:r>
            <a:r>
              <a:rPr lang="en-US" b="0" baseline="0" dirty="0" err="1"/>
              <a:t>f”,avg</a:t>
            </a:r>
            <a:r>
              <a:rPr lang="en-US" b="0" baseline="0" dirty="0"/>
              <a:t>);</a:t>
            </a:r>
          </a:p>
          <a:p>
            <a:pPr>
              <a:buNone/>
            </a:pPr>
            <a:r>
              <a:rPr lang="en-US" b="0" baseline="0" dirty="0"/>
              <a:t>return 0;</a:t>
            </a:r>
          </a:p>
          <a:p>
            <a:pPr>
              <a:buNone/>
            </a:pPr>
            <a:r>
              <a:rPr lang="en-US" b="0" dirty="0"/>
              <a:t>}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846</Words>
  <Application>Microsoft Office PowerPoint</Application>
  <PresentationFormat>On-screen Show (4:3)</PresentationFormat>
  <Paragraphs>241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Subject Name : Programming  In C.  Presentation  Title : Looping Statements. </vt:lpstr>
      <vt:lpstr>ITERATIVE STATEMENTS:</vt:lpstr>
      <vt:lpstr>While Loop:</vt:lpstr>
      <vt:lpstr>General Syntax  And Flow Chart Of  While Loop:</vt:lpstr>
      <vt:lpstr>Example:</vt:lpstr>
      <vt:lpstr>Output:</vt:lpstr>
      <vt:lpstr>Do-while Loop:</vt:lpstr>
      <vt:lpstr>General syntax And Flow Chart of Do-while Loop:</vt:lpstr>
      <vt:lpstr>PowerPoint Presentation</vt:lpstr>
      <vt:lpstr>Example:</vt:lpstr>
      <vt:lpstr>Output: </vt:lpstr>
      <vt:lpstr>For Loop:</vt:lpstr>
      <vt:lpstr>General syntax And Flow Chat of Forloop:</vt:lpstr>
      <vt:lpstr>Example: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Dell</cp:lastModifiedBy>
  <cp:revision>116</cp:revision>
  <dcterms:created xsi:type="dcterms:W3CDTF">2015-04-07T04:42:07Z</dcterms:created>
  <dcterms:modified xsi:type="dcterms:W3CDTF">2021-03-12T18:07:10Z</dcterms:modified>
</cp:coreProperties>
</file>